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  <p:sldId id="258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Open House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Frau </a:t>
            </a:r>
            <a:r>
              <a:rPr lang="en-US" dirty="0" err="1"/>
              <a:t>Brudnok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70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6:33-6:43 – Period 1</a:t>
            </a:r>
          </a:p>
          <a:p>
            <a:r>
              <a:rPr lang="en-US" dirty="0"/>
              <a:t>6:46-6:56 – Period 2</a:t>
            </a:r>
          </a:p>
          <a:p>
            <a:r>
              <a:rPr lang="en-US" dirty="0"/>
              <a:t>6:59-7:09 – Period 3</a:t>
            </a:r>
          </a:p>
          <a:p>
            <a:r>
              <a:rPr lang="en-US" dirty="0"/>
              <a:t>7:12-7:22 – Period 4</a:t>
            </a:r>
          </a:p>
          <a:p>
            <a:r>
              <a:rPr lang="en-US" dirty="0"/>
              <a:t>7:25-7:35 – Period 5</a:t>
            </a:r>
          </a:p>
          <a:p>
            <a:r>
              <a:rPr lang="en-US" dirty="0"/>
              <a:t>7:38-7:48 – Period 6</a:t>
            </a:r>
          </a:p>
          <a:p>
            <a:r>
              <a:rPr lang="en-US" dirty="0"/>
              <a:t>7:51-8:01 – Period 7</a:t>
            </a:r>
          </a:p>
          <a:p>
            <a:r>
              <a:rPr lang="en-US" dirty="0"/>
              <a:t>8:04-8:14 – Period 8</a:t>
            </a:r>
          </a:p>
          <a:p>
            <a:r>
              <a:rPr lang="en-US" dirty="0"/>
              <a:t>8:17-8:27 – Period 9</a:t>
            </a:r>
          </a:p>
        </p:txBody>
      </p:sp>
    </p:spTree>
    <p:extLst>
      <p:ext uri="{BB962C8B-B14F-4D97-AF65-F5344CB8AC3E}">
        <p14:creationId xmlns:p14="http://schemas.microsoft.com/office/powerpoint/2010/main" val="1478784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German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957497" cy="35993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Topics – set by the College Board – focus is language use, not grammar</a:t>
            </a:r>
          </a:p>
          <a:p>
            <a:pPr lvl="1"/>
            <a:r>
              <a:rPr lang="en-US" dirty="0"/>
              <a:t>Global Challenges</a:t>
            </a:r>
          </a:p>
          <a:p>
            <a:pPr lvl="1"/>
            <a:r>
              <a:rPr lang="en-US" dirty="0"/>
              <a:t>Science and Technology</a:t>
            </a:r>
          </a:p>
          <a:p>
            <a:pPr lvl="1"/>
            <a:r>
              <a:rPr lang="en-US" dirty="0"/>
              <a:t>Contemporary Life</a:t>
            </a:r>
          </a:p>
          <a:p>
            <a:pPr lvl="1"/>
            <a:r>
              <a:rPr lang="en-US" dirty="0"/>
              <a:t>Personal and Public Identities</a:t>
            </a:r>
          </a:p>
          <a:p>
            <a:pPr lvl="1"/>
            <a:r>
              <a:rPr lang="en-US" dirty="0"/>
              <a:t>Families and </a:t>
            </a:r>
            <a:r>
              <a:rPr lang="en-US" dirty="0" err="1"/>
              <a:t>Communitites</a:t>
            </a:r>
            <a:endParaRPr lang="en-US" dirty="0"/>
          </a:p>
          <a:p>
            <a:pPr lvl="1"/>
            <a:r>
              <a:rPr lang="en-US" dirty="0"/>
              <a:t>Beauty and Aesthetics</a:t>
            </a:r>
          </a:p>
          <a:p>
            <a:r>
              <a:rPr lang="en-US" dirty="0"/>
              <a:t>Main sites: Blackboard, Google Drive, Quizlet, News Sites, College Board</a:t>
            </a:r>
          </a:p>
          <a:p>
            <a:r>
              <a:rPr lang="en-US" dirty="0"/>
              <a:t>Available for 3 college credits from </a:t>
            </a:r>
            <a:r>
              <a:rPr lang="en-US" dirty="0" err="1"/>
              <a:t>LaRoche</a:t>
            </a:r>
            <a:r>
              <a:rPr lang="en-US" dirty="0"/>
              <a:t> (can’t take credits from this and the AP test)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797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Test Format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744" y="1566325"/>
            <a:ext cx="7888854" cy="505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66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Honors German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  <a:p>
            <a:pPr lvl="1"/>
            <a:r>
              <a:rPr lang="en-US" dirty="0"/>
              <a:t>Professions and Careers</a:t>
            </a:r>
          </a:p>
          <a:p>
            <a:pPr lvl="2"/>
            <a:r>
              <a:rPr lang="en-US" dirty="0"/>
              <a:t>Resumes, Cover Letters, discussion plans and dreams</a:t>
            </a:r>
          </a:p>
          <a:p>
            <a:pPr lvl="1"/>
            <a:r>
              <a:rPr lang="en-US" dirty="0"/>
              <a:t>Nature and the Environment</a:t>
            </a:r>
          </a:p>
          <a:p>
            <a:pPr lvl="2"/>
            <a:r>
              <a:rPr lang="en-US" dirty="0"/>
              <a:t>Hypothesizing, Experimenting, and creating solutions</a:t>
            </a:r>
          </a:p>
          <a:p>
            <a:r>
              <a:rPr lang="en-US" dirty="0"/>
              <a:t>Main sites: Blackboard, VHL Supersite, Google Drive, Quizlet</a:t>
            </a:r>
          </a:p>
          <a:p>
            <a:r>
              <a:rPr lang="en-US" dirty="0"/>
              <a:t>Available for 3 college credits through </a:t>
            </a:r>
            <a:r>
              <a:rPr lang="en-US" dirty="0" err="1"/>
              <a:t>LaRoche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59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Academic/Honors German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Topics (Honors does all 4, Academic does 2 now and 2 next year):</a:t>
            </a:r>
          </a:p>
          <a:p>
            <a:pPr lvl="1"/>
            <a:r>
              <a:rPr lang="en-US" dirty="0"/>
              <a:t>Health</a:t>
            </a:r>
          </a:p>
          <a:p>
            <a:pPr lvl="1"/>
            <a:r>
              <a:rPr lang="en-US" dirty="0"/>
              <a:t>City Life</a:t>
            </a:r>
          </a:p>
          <a:p>
            <a:pPr lvl="1"/>
            <a:r>
              <a:rPr lang="en-US" dirty="0"/>
              <a:t>Professions and Careers</a:t>
            </a:r>
          </a:p>
          <a:p>
            <a:pPr lvl="1"/>
            <a:r>
              <a:rPr lang="en-US" dirty="0"/>
              <a:t>Nature and the Environment</a:t>
            </a:r>
          </a:p>
          <a:p>
            <a:r>
              <a:rPr lang="en-US" dirty="0"/>
              <a:t>Main sites: Blackboard, Google Drive, VHL Supersite, Quizlet</a:t>
            </a:r>
          </a:p>
          <a:p>
            <a:r>
              <a:rPr lang="en-US" dirty="0"/>
              <a:t>Honors: More speaking, reading, writing, and current events. Honors class can get 3 college credits from </a:t>
            </a:r>
            <a:r>
              <a:rPr lang="en-US" dirty="0" err="1"/>
              <a:t>LaRoche</a:t>
            </a:r>
            <a:r>
              <a:rPr lang="en-US" dirty="0"/>
              <a:t>. Academic students who go on to German 5 and finish the four topics can get the college credit next year.</a:t>
            </a:r>
          </a:p>
        </p:txBody>
      </p:sp>
    </p:spTree>
    <p:extLst>
      <p:ext uri="{BB962C8B-B14F-4D97-AF65-F5344CB8AC3E}">
        <p14:creationId xmlns:p14="http://schemas.microsoft.com/office/powerpoint/2010/main" val="1659927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Credit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36873"/>
            <a:ext cx="12330545" cy="3599316"/>
          </a:xfrm>
        </p:spPr>
        <p:txBody>
          <a:bodyPr/>
          <a:lstStyle/>
          <a:p>
            <a:r>
              <a:rPr lang="en-US" dirty="0"/>
              <a:t>Deadlines: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Price: $225</a:t>
            </a:r>
          </a:p>
          <a:p>
            <a:r>
              <a:rPr lang="en-US" dirty="0"/>
              <a:t>Credit Transfer: https://web2.uconn.edu/ece/credit_transfer_database/index.php</a:t>
            </a:r>
          </a:p>
          <a:p>
            <a:r>
              <a:rPr lang="en-US" dirty="0"/>
              <a:t>Transcript: getmytranscript.com </a:t>
            </a:r>
          </a:p>
        </p:txBody>
      </p:sp>
      <p:pic>
        <p:nvPicPr>
          <p:cNvPr id="6" name="Picture 5" descr="Table&#10;&#10;Description automatically generated">
            <a:extLst>
              <a:ext uri="{FF2B5EF4-FFF2-40B4-BE49-F238E27FC236}">
                <a16:creationId xmlns:a16="http://schemas.microsoft.com/office/drawing/2014/main" id="{BA3F42D3-7BFD-4C2F-BB12-E3DB6A689B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8465" y="2067560"/>
            <a:ext cx="8041552" cy="181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5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753228"/>
            <a:ext cx="10294182" cy="1080938"/>
          </a:xfrm>
        </p:spPr>
        <p:txBody>
          <a:bodyPr/>
          <a:lstStyle/>
          <a:p>
            <a:r>
              <a:rPr lang="en-US" dirty="0"/>
              <a:t>German Club / National German Honors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12420"/>
            <a:ext cx="12192000" cy="3599316"/>
          </a:xfrm>
        </p:spPr>
        <p:txBody>
          <a:bodyPr/>
          <a:lstStyle/>
          <a:p>
            <a:r>
              <a:rPr lang="en-US" dirty="0"/>
              <a:t>German Club prepares for and competes at Three Rivers German Day</a:t>
            </a:r>
          </a:p>
          <a:p>
            <a:pPr lvl="1"/>
            <a:r>
              <a:rPr lang="en-US" dirty="0"/>
              <a:t>drawing, painting, posters, construction models, poetry writing, poetry recitation, fiction writing, nonfiction writing, quiz bowl, technology, music, and skit</a:t>
            </a:r>
          </a:p>
          <a:p>
            <a:r>
              <a:rPr lang="en-US" dirty="0"/>
              <a:t>NGHS </a:t>
            </a:r>
          </a:p>
          <a:p>
            <a:pPr lvl="1"/>
            <a:r>
              <a:rPr lang="en-US" dirty="0"/>
              <a:t>3.6 German GPA past three semesters (unweighted)</a:t>
            </a:r>
          </a:p>
          <a:p>
            <a:pPr lvl="1"/>
            <a:r>
              <a:rPr lang="en-US" dirty="0"/>
              <a:t>3.0 GPA overall (unweighted)</a:t>
            </a:r>
          </a:p>
          <a:p>
            <a:pPr lvl="1"/>
            <a:r>
              <a:rPr lang="en-US" dirty="0"/>
              <a:t>10 service hours/culture activities and competes at Three Rivers German Day</a:t>
            </a:r>
          </a:p>
          <a:p>
            <a:pPr lvl="1"/>
            <a:r>
              <a:rPr lang="en-US" dirty="0"/>
              <a:t>Seniors that missed induction in the spring because of remote learning can be inducted in the fall this year</a:t>
            </a:r>
          </a:p>
          <a:p>
            <a:pPr lvl="1"/>
            <a:r>
              <a:rPr lang="en-US" dirty="0"/>
              <a:t>Other juniors and seniors can be inducted in the spring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289" y="4952371"/>
            <a:ext cx="5025711" cy="167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57499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440</TotalTime>
  <Words>386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Open House</vt:lpstr>
      <vt:lpstr>Schedule</vt:lpstr>
      <vt:lpstr>AP German</vt:lpstr>
      <vt:lpstr>AP Test Format</vt:lpstr>
      <vt:lpstr>Honors German 5</vt:lpstr>
      <vt:lpstr>Academic/Honors German 4</vt:lpstr>
      <vt:lpstr>College Credit Info</vt:lpstr>
      <vt:lpstr>German Club / National German Honors Society</vt:lpstr>
    </vt:vector>
  </TitlesOfParts>
  <Company>North Allegheny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House</dc:title>
  <dc:creator>Brudnok, Josie</dc:creator>
  <cp:lastModifiedBy>Josie Brudnok</cp:lastModifiedBy>
  <cp:revision>8</cp:revision>
  <dcterms:created xsi:type="dcterms:W3CDTF">2018-09-27T11:08:02Z</dcterms:created>
  <dcterms:modified xsi:type="dcterms:W3CDTF">2020-10-07T12:11:18Z</dcterms:modified>
</cp:coreProperties>
</file>